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0" r:id="rId11"/>
    <p:sldId id="2146847062" r:id="rId12"/>
    <p:sldId id="2146847061" r:id="rId13"/>
    <p:sldId id="2146847055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2/13/2025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2/13/2025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2/13/2025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2/13/2025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2/13/2025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2/13/2025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hartdeogade/Secure-Data-Hiding-in-Images-using-Steganograph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Secure Data Hiding in Images using Steganography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05908" y="4043198"/>
            <a:ext cx="9573508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Arial" pitchFamily="34" charset="0"/>
                <a:cs typeface="Arial" pitchFamily="34" charset="0"/>
              </a:rPr>
              <a:t>Presented By: Ahart Deogade</a:t>
            </a:r>
            <a:endParaRPr lang="en-US" sz="2400" b="1" dirty="0">
              <a:solidFill>
                <a:schemeClr val="accent3">
                  <a:lumMod val="60000"/>
                  <a:lumOff val="40000"/>
                </a:schemeClr>
              </a:solidFill>
              <a:latin typeface="Arial"/>
              <a:cs typeface="Arial"/>
            </a:endParaRPr>
          </a:p>
          <a:p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College Name: Priyadarshini College of Engineering, Nagpur</a:t>
            </a:r>
          </a:p>
          <a:p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Department: Artificial Intelligence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Implementing advanced cryptographic algorithms for added security</a:t>
            </a:r>
          </a:p>
          <a:p>
            <a:r>
              <a:rPr lang="en-US" sz="2400" dirty="0"/>
              <a:t>Enhancing support for larger messages</a:t>
            </a:r>
          </a:p>
          <a:p>
            <a:r>
              <a:rPr lang="en-US" sz="2400" dirty="0"/>
              <a:t>Developing a user-friendly GUI for ease of use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scope(optional)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647" y="2603986"/>
            <a:ext cx="9298744" cy="1325563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9"/>
            <a:ext cx="10515600" cy="1060470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11029615" cy="4673324"/>
          </a:xfrm>
        </p:spPr>
        <p:txBody>
          <a:bodyPr>
            <a:normAutofit/>
          </a:bodyPr>
          <a:lstStyle/>
          <a:p>
            <a:r>
              <a:rPr lang="en-US" sz="2400" dirty="0"/>
              <a:t>With increasing concerns about data privacy, text encryption methods are essential for securing sensitive information.</a:t>
            </a:r>
          </a:p>
          <a:p>
            <a:endParaRPr lang="en-US" sz="2400" dirty="0"/>
          </a:p>
          <a:p>
            <a:r>
              <a:rPr lang="en-US" sz="2400" dirty="0"/>
              <a:t>This project implements a simple yet effective method of encrypting text within an image, ensuring that only authorized users can retrieve the message using a passcode.</a:t>
            </a: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IN" sz="2400" dirty="0"/>
              <a:t>Python</a:t>
            </a:r>
          </a:p>
          <a:p>
            <a:r>
              <a:rPr lang="en-IN" sz="2400" dirty="0"/>
              <a:t>OpenCV (cv2)</a:t>
            </a:r>
          </a:p>
          <a:p>
            <a:r>
              <a:rPr lang="en-IN" sz="2400" dirty="0"/>
              <a:t>OS module</a:t>
            </a:r>
          </a:p>
          <a:p>
            <a:r>
              <a:rPr lang="en-IN" sz="2400" dirty="0"/>
              <a:t>String Manipulation</a:t>
            </a: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Unique image-based encryption technique</a:t>
            </a:r>
          </a:p>
          <a:p>
            <a:r>
              <a:rPr lang="en-IN" sz="2400" dirty="0"/>
              <a:t>No need for external databases or complex cryptographic algorithms</a:t>
            </a:r>
          </a:p>
          <a:p>
            <a:r>
              <a:rPr lang="en-IN" sz="2400" dirty="0"/>
              <a:t>Secure decryption using a passcode</a:t>
            </a: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9E23-F86A-AFA9-FE9C-7F5A518E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Cybersecurity enthusiasts</a:t>
            </a:r>
          </a:p>
          <a:p>
            <a:r>
              <a:rPr lang="en-US" sz="2400" dirty="0"/>
              <a:t>Students learning cryptography</a:t>
            </a:r>
          </a:p>
          <a:p>
            <a:r>
              <a:rPr lang="en-US" sz="2400" dirty="0"/>
              <a:t>Individuals needing secure communication</a:t>
            </a: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FA34841-96AF-7BF0-4641-B4C37060CC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431" y="1389135"/>
            <a:ext cx="4381989" cy="2489692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960DD95-9BCC-3553-D57F-0241F8E50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311" y="1389133"/>
            <a:ext cx="4571999" cy="248969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90F0B11-204D-F157-96C8-AD46F03D65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503" y="4035507"/>
            <a:ext cx="6916994" cy="2678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4547-DF1B-77BB-E545-9344EDB9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This project demonstrates an innovative approach to text encryption using images.</a:t>
            </a:r>
          </a:p>
          <a:p>
            <a:endParaRPr lang="en-US" sz="2400" dirty="0"/>
          </a:p>
          <a:p>
            <a:r>
              <a:rPr lang="en-US" sz="2400" dirty="0"/>
              <a:t>By embedding characters into pixel values, we can securely store messages without traditional encryption methods.</a:t>
            </a:r>
          </a:p>
          <a:p>
            <a:endParaRPr lang="en-US" sz="2400" dirty="0"/>
          </a:p>
          <a:p>
            <a:r>
              <a:rPr lang="en-US" sz="2400" dirty="0"/>
              <a:t>The passcode mechanism ensures only authorized access to the hidden information.</a:t>
            </a:r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err="1">
                <a:hlinkClick r:id="rId2"/>
              </a:rPr>
              <a:t>ahartdeogade</a:t>
            </a:r>
            <a:r>
              <a:rPr lang="en-IN" sz="2400" dirty="0">
                <a:hlinkClick r:id="rId2"/>
              </a:rPr>
              <a:t>/Secure-Data-Hiding-in-Images-using-Steganography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53</TotalTime>
  <Words>210</Words>
  <Application>Microsoft Office PowerPoint</Application>
  <PresentationFormat>Widescreen</PresentationFormat>
  <Paragraphs>47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Franklin Gothic Book</vt:lpstr>
      <vt:lpstr>Franklin Gothic Demi</vt:lpstr>
      <vt:lpstr>Wingdings 2</vt:lpstr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Ahart Deogade</cp:lastModifiedBy>
  <cp:revision>37</cp:revision>
  <dcterms:created xsi:type="dcterms:W3CDTF">2021-05-26T16:50:10Z</dcterms:created>
  <dcterms:modified xsi:type="dcterms:W3CDTF">2025-02-13T12:27:08Z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